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3BD4-248D-4E58-9AF1-AB407A4F7C7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785F-D5D5-4558-BCAD-1DA0E6639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18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3BD4-248D-4E58-9AF1-AB407A4F7C7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785F-D5D5-4558-BCAD-1DA0E6639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90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3BD4-248D-4E58-9AF1-AB407A4F7C7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785F-D5D5-4558-BCAD-1DA0E6639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3BD4-248D-4E58-9AF1-AB407A4F7C7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785F-D5D5-4558-BCAD-1DA0E6639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34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3BD4-248D-4E58-9AF1-AB407A4F7C7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785F-D5D5-4558-BCAD-1DA0E6639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49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3BD4-248D-4E58-9AF1-AB407A4F7C7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785F-D5D5-4558-BCAD-1DA0E6639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4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3BD4-248D-4E58-9AF1-AB407A4F7C7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785F-D5D5-4558-BCAD-1DA0E6639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3BD4-248D-4E58-9AF1-AB407A4F7C7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785F-D5D5-4558-BCAD-1DA0E6639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6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3BD4-248D-4E58-9AF1-AB407A4F7C7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785F-D5D5-4558-BCAD-1DA0E6639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23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3BD4-248D-4E58-9AF1-AB407A4F7C7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785F-D5D5-4558-BCAD-1DA0E6639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9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3BD4-248D-4E58-9AF1-AB407A4F7C7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785F-D5D5-4558-BCAD-1DA0E6639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7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D3BD4-248D-4E58-9AF1-AB407A4F7C7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C785F-D5D5-4558-BCAD-1DA0E6639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82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atermarked 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" y="1509712"/>
            <a:ext cx="4886325" cy="466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Watermarked b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475" y="1585118"/>
            <a:ext cx="4886325" cy="466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4149"/>
            <a:ext cx="10515600" cy="1325563"/>
          </a:xfrm>
        </p:spPr>
        <p:txBody>
          <a:bodyPr/>
          <a:lstStyle/>
          <a:p>
            <a:r>
              <a:rPr lang="en-US" dirty="0" smtClean="0"/>
              <a:t>Comfort Colors ($16 each)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05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$16 Needed by 4/18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Cash</a:t>
            </a:r>
          </a:p>
          <a:p>
            <a:pPr marL="0" indent="0">
              <a:buNone/>
            </a:pPr>
            <a:r>
              <a:rPr lang="en-US" sz="3600" dirty="0" smtClean="0"/>
              <a:t>Check payable to NFHS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29092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Comfort Colors ($16 each)</vt:lpstr>
      <vt:lpstr>$16 Needed by 4/18</vt:lpstr>
    </vt:vector>
  </TitlesOfParts>
  <Company>Fort Mill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Comfort Colors ($16 each)</dc:title>
  <dc:creator>Susan Javon</dc:creator>
  <cp:lastModifiedBy>Susan Javon</cp:lastModifiedBy>
  <cp:revision>2</cp:revision>
  <dcterms:created xsi:type="dcterms:W3CDTF">2018-04-12T14:35:05Z</dcterms:created>
  <dcterms:modified xsi:type="dcterms:W3CDTF">2018-04-12T14:36:40Z</dcterms:modified>
</cp:coreProperties>
</file>