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2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8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2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0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6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4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6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4ED8-B2F0-45B6-A247-4C583642A598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FAE5-A3E6-4712-AB41-F399E532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Restriction Mapping of Plasmids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0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lank gel electrophoresis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436" y="2153166"/>
            <a:ext cx="4417685" cy="470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6900" y="177800"/>
            <a:ext cx="105315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Given the restriction map for the plasmid, </a:t>
            </a:r>
          </a:p>
          <a:p>
            <a:r>
              <a:rPr lang="en-US" sz="2800" dirty="0"/>
              <a:t>show on the gel the approximate positions of the restriction fragments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1797" y="1968500"/>
            <a:ext cx="75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EcoR1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29211" y="19685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BamH1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1309" y="1698340"/>
            <a:ext cx="963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EcoR1 &amp;</a:t>
            </a:r>
          </a:p>
          <a:p>
            <a:r>
              <a:rPr lang="en-US" dirty="0"/>
              <a:t>BamH1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1" y="1513373"/>
            <a:ext cx="5583376" cy="44048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28790" y="2911721"/>
            <a:ext cx="513410" cy="3946279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/>
              <a:t>6-5-4-3-2-1</a:t>
            </a:r>
          </a:p>
        </p:txBody>
      </p:sp>
    </p:spTree>
    <p:extLst>
      <p:ext uri="{BB962C8B-B14F-4D97-AF65-F5344CB8AC3E}">
        <p14:creationId xmlns:p14="http://schemas.microsoft.com/office/powerpoint/2010/main" val="291222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D1E9-0D36-4F5C-9F18-5DABD3560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Rules for Mapping Plasmids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F2810-AA5E-4C66-9EE3-6A93EE5E9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Made sure all add up to the same total.  There may be double bands!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Map the more complex plasmid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Look for fragments that are retained in the double digest.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Figure out where to place the remaining plasmid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*there may be multiple correct answers!!!</a:t>
            </a:r>
          </a:p>
        </p:txBody>
      </p:sp>
    </p:spTree>
    <p:extLst>
      <p:ext uri="{BB962C8B-B14F-4D97-AF65-F5344CB8AC3E}">
        <p14:creationId xmlns:p14="http://schemas.microsoft.com/office/powerpoint/2010/main" val="307334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81EC58-EE92-4491-B512-81A614C7C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70" y="145016"/>
            <a:ext cx="4546686" cy="641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8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C3B275-1529-4502-B81F-8A5A6671E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38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3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EA8FE0-7C1F-44F7-A73A-4B8E311A7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04762" cy="65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0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85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Restriction Mapping of Plasmids</vt:lpstr>
      <vt:lpstr>PowerPoint Presentation</vt:lpstr>
      <vt:lpstr>General Rules for Mapping Plasmids</vt:lpstr>
      <vt:lpstr>PowerPoint Presentation</vt:lpstr>
      <vt:lpstr>PowerPoint Presentation</vt:lpstr>
      <vt:lpstr>PowerPoint Presentation</vt:lpstr>
    </vt:vector>
  </TitlesOfParts>
  <Company>Fort Mill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Restriction Mapping of Plasmids</dc:title>
  <dc:creator>Susan Javon</dc:creator>
  <cp:lastModifiedBy>Susan Javon</cp:lastModifiedBy>
  <cp:revision>10</cp:revision>
  <dcterms:created xsi:type="dcterms:W3CDTF">2017-01-03T15:55:00Z</dcterms:created>
  <dcterms:modified xsi:type="dcterms:W3CDTF">2018-01-05T13:04:45Z</dcterms:modified>
</cp:coreProperties>
</file>