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6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8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9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5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F233-4254-4B63-8B55-AD61167BFA2E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6830-548E-44FA-8027-DFE5288E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BIO ENZYME LAB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Put Title and Authors Here</a:t>
            </a:r>
          </a:p>
        </p:txBody>
      </p:sp>
    </p:spTree>
    <p:extLst>
      <p:ext uri="{BB962C8B-B14F-4D97-AF65-F5344CB8AC3E}">
        <p14:creationId xmlns:p14="http://schemas.microsoft.com/office/powerpoint/2010/main" val="53735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QUESTION/BACKGROUND/DESCRIBE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find out?</a:t>
            </a:r>
          </a:p>
          <a:p>
            <a:r>
              <a:rPr lang="en-US" dirty="0"/>
              <a:t>What is already known?  You need references.  You will cite them on the final slide.</a:t>
            </a:r>
          </a:p>
          <a:p>
            <a:r>
              <a:rPr lang="en-US" dirty="0"/>
              <a:t>Give a general overview of what you will do.  Save the specifics for the procedure!</a:t>
            </a:r>
          </a:p>
        </p:txBody>
      </p:sp>
    </p:spTree>
    <p:extLst>
      <p:ext uri="{BB962C8B-B14F-4D97-AF65-F5344CB8AC3E}">
        <p14:creationId xmlns:p14="http://schemas.microsoft.com/office/powerpoint/2010/main" val="16920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73209" cy="4351338"/>
          </a:xfrm>
        </p:spPr>
        <p:txBody>
          <a:bodyPr/>
          <a:lstStyle/>
          <a:p>
            <a:r>
              <a:rPr lang="en-US" dirty="0"/>
              <a:t>Answer the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/>
              <a:t>How is the effectiveness of peroxidase affected by change in temperature?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/>
              <a:t>How is the effectiveness of peroxidase affected by a change in pH?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6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MATERIALS/VARIABLES/CONTROLS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Exhaustive list of materials</a:t>
            </a:r>
          </a:p>
          <a:p>
            <a:r>
              <a:rPr lang="en-US" dirty="0"/>
              <a:t>Identify IV/DV</a:t>
            </a:r>
          </a:p>
          <a:p>
            <a:r>
              <a:rPr lang="en-US" dirty="0"/>
              <a:t>Identify constants and controls</a:t>
            </a:r>
          </a:p>
        </p:txBody>
      </p:sp>
    </p:spTree>
    <p:extLst>
      <p:ext uri="{BB962C8B-B14F-4D97-AF65-F5344CB8AC3E}">
        <p14:creationId xmlns:p14="http://schemas.microsoft.com/office/powerpoint/2010/main" val="170674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step-by-step instructions</a:t>
            </a:r>
          </a:p>
        </p:txBody>
      </p:sp>
    </p:spTree>
    <p:extLst>
      <p:ext uri="{BB962C8B-B14F-4D97-AF65-F5344CB8AC3E}">
        <p14:creationId xmlns:p14="http://schemas.microsoft.com/office/powerpoint/2010/main" val="338730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(you can use multiple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tables (Parts B, C and D of lab)</a:t>
            </a:r>
          </a:p>
          <a:p>
            <a:r>
              <a:rPr lang="en-US" dirty="0"/>
              <a:t>Graph (Parts B, C and D of lab)</a:t>
            </a:r>
          </a:p>
          <a:p>
            <a:r>
              <a:rPr lang="en-US" dirty="0"/>
              <a:t>Patterns in data clearly identified (no conclusions yet!)</a:t>
            </a:r>
          </a:p>
        </p:txBody>
      </p:sp>
    </p:spTree>
    <p:extLst>
      <p:ext uri="{BB962C8B-B14F-4D97-AF65-F5344CB8AC3E}">
        <p14:creationId xmlns:p14="http://schemas.microsoft.com/office/powerpoint/2010/main" val="348584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Restate hypotheses</a:t>
            </a:r>
          </a:p>
          <a:p>
            <a:r>
              <a:rPr lang="en-US" dirty="0"/>
              <a:t>Are they supported or refuted?</a:t>
            </a:r>
          </a:p>
          <a:p>
            <a:r>
              <a:rPr lang="en-US" dirty="0"/>
              <a:t>USE DATA POINTS to discuss this</a:t>
            </a:r>
          </a:p>
          <a:p>
            <a:r>
              <a:rPr lang="en-US" dirty="0"/>
              <a:t>Sources of error?</a:t>
            </a:r>
          </a:p>
        </p:txBody>
      </p:sp>
    </p:spTree>
    <p:extLst>
      <p:ext uri="{BB962C8B-B14F-4D97-AF65-F5344CB8AC3E}">
        <p14:creationId xmlns:p14="http://schemas.microsoft.com/office/powerpoint/2010/main" val="204328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analysis questions at the end of each lab section (A, B, C, D)</a:t>
            </a:r>
          </a:p>
          <a:p>
            <a:r>
              <a:rPr lang="en-US" dirty="0"/>
              <a:t>Number your answers according to the lab sheet.  </a:t>
            </a:r>
          </a:p>
          <a:p>
            <a:r>
              <a:rPr lang="en-US" dirty="0"/>
              <a:t>Answer with complete sentences.  It is not necessary to write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02325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format (MLA)</a:t>
            </a:r>
          </a:p>
        </p:txBody>
      </p:sp>
    </p:spTree>
    <p:extLst>
      <p:ext uri="{BB962C8B-B14F-4D97-AF65-F5344CB8AC3E}">
        <p14:creationId xmlns:p14="http://schemas.microsoft.com/office/powerpoint/2010/main" val="238362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 BIO ENZYME LAB TEMPLATE</vt:lpstr>
      <vt:lpstr>QUESTION/BACKGROUND/DESCRIBE EXPERIMENT</vt:lpstr>
      <vt:lpstr>HYPOTHESIS</vt:lpstr>
      <vt:lpstr>MATERIALS/VARIABLES/CONTROLS</vt:lpstr>
      <vt:lpstr>PROCEDURE</vt:lpstr>
      <vt:lpstr>RESULTS (you can use multiple slides)</vt:lpstr>
      <vt:lpstr>CONCLUSION/ANALYSIS OF DATA</vt:lpstr>
      <vt:lpstr>ANALYSIS QUESTIONS</vt:lpstr>
      <vt:lpstr>WORKS CITED</vt:lpstr>
    </vt:vector>
  </TitlesOfParts>
  <Company>Fort Mill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 FLOATING LEAF DISKS TEMPLATE</dc:title>
  <dc:creator>Reva Melton</dc:creator>
  <cp:lastModifiedBy>sljavon</cp:lastModifiedBy>
  <cp:revision>6</cp:revision>
  <dcterms:created xsi:type="dcterms:W3CDTF">2015-09-29T17:30:00Z</dcterms:created>
  <dcterms:modified xsi:type="dcterms:W3CDTF">2017-09-24T18:14:50Z</dcterms:modified>
</cp:coreProperties>
</file>